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2" r:id="rId3"/>
    <p:sldId id="297" r:id="rId4"/>
    <p:sldId id="286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1" autoAdjust="0"/>
    <p:restoredTop sz="96182" autoAdjust="0"/>
  </p:normalViewPr>
  <p:slideViewPr>
    <p:cSldViewPr>
      <p:cViewPr varScale="1">
        <p:scale>
          <a:sx n="108" d="100"/>
          <a:sy n="108" d="100"/>
        </p:scale>
        <p:origin x="643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6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38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05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750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86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17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673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43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639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393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6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55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623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32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356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25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62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34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33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6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9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845849" y="14453070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12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  <a:t>2024-04-02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043608" y="2283718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什么是</a:t>
            </a:r>
            <a:r>
              <a:rPr lang="en-US" altLang="zh-CN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IO</a:t>
            </a:r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多路复用？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EDA143B1-B44F-4B17-8A12-65D6F5986239}"/>
              </a:ext>
            </a:extLst>
          </p:cNvPr>
          <p:cNvSpPr txBox="1"/>
          <p:nvPr/>
        </p:nvSpPr>
        <p:spPr>
          <a:xfrm>
            <a:off x="266161" y="885415"/>
            <a:ext cx="277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函数的参数和返回值是什么？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A3D8B2-BF4E-4121-9054-E00F1068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3" y="1136276"/>
            <a:ext cx="8784974" cy="398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3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EDA143B1-B44F-4B17-8A12-65D6F5986239}"/>
              </a:ext>
            </a:extLst>
          </p:cNvPr>
          <p:cNvSpPr txBox="1"/>
          <p:nvPr/>
        </p:nvSpPr>
        <p:spPr>
          <a:xfrm>
            <a:off x="266161" y="885415"/>
            <a:ext cx="277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函数的参数和返回值是什么？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614D47-7153-4983-AD3A-3D005659E55B}"/>
              </a:ext>
            </a:extLst>
          </p:cNvPr>
          <p:cNvSpPr txBox="1"/>
          <p:nvPr/>
        </p:nvSpPr>
        <p:spPr>
          <a:xfrm>
            <a:off x="2483768" y="1926797"/>
            <a:ext cx="4572000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77A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0" i="0" dirty="0">
                <a:solidFill>
                  <a:srgbClr val="50A14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"file path"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...)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...)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785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网络编程中的文件操作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46" name="Picture 2" descr="在这里插入图片描述">
            <a:extLst>
              <a:ext uri="{FF2B5EF4-FFF2-40B4-BE49-F238E27FC236}">
                <a16:creationId xmlns:a16="http://schemas.microsoft.com/office/drawing/2014/main" id="{309484BB-4A43-4D8C-BB57-90875823C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785517"/>
            <a:ext cx="6224488" cy="440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5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网络编程中的文件操作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AD54F09-5142-4450-82D3-88521D907EF5}"/>
              </a:ext>
            </a:extLst>
          </p:cNvPr>
          <p:cNvSpPr txBox="1"/>
          <p:nvPr/>
        </p:nvSpPr>
        <p:spPr>
          <a:xfrm>
            <a:off x="2257989" y="12035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77A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conn_fd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accept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(...);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F4F496-1A48-4344-AD3A-B251C1A2E85D}"/>
              </a:ext>
            </a:extLst>
          </p:cNvPr>
          <p:cNvSpPr txBox="1"/>
          <p:nvPr/>
        </p:nvSpPr>
        <p:spPr>
          <a:xfrm>
            <a:off x="2286000" y="2716234"/>
            <a:ext cx="4572000" cy="129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77AA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conn_fd</a:t>
            </a:r>
            <a:r>
              <a:rPr lang="en-US" altLang="zh-CN" b="0" i="0" dirty="0" err="1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,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){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ource Code Pro" panose="020B0509030403020204" pitchFamily="49" charset="0"/>
              </a:rPr>
              <a:t>	</a:t>
            </a:r>
            <a:r>
              <a:rPr lang="en-US" altLang="zh-CN" b="0" i="0" dirty="0" err="1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do_something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01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网络编程中的文件操作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346FEBE-4FF0-43F8-B962-E5F381642557}"/>
              </a:ext>
            </a:extLst>
          </p:cNvPr>
          <p:cNvSpPr txBox="1"/>
          <p:nvPr/>
        </p:nvSpPr>
        <p:spPr>
          <a:xfrm>
            <a:off x="2286000" y="967539"/>
            <a:ext cx="4572000" cy="3788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77AA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conn_fd1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,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){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ource Code Pro" panose="020B0509030403020204" pitchFamily="49" charset="0"/>
              </a:rPr>
              <a:t>	</a:t>
            </a:r>
            <a:r>
              <a:rPr lang="en-US" altLang="zh-CN" b="0" i="0" dirty="0" err="1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do_something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77AA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conn_fd2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,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){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ource Code Pro" panose="020B0509030403020204" pitchFamily="49" charset="0"/>
              </a:rPr>
              <a:t>	</a:t>
            </a:r>
            <a:r>
              <a:rPr lang="en-US" altLang="zh-CN" b="0" i="0" dirty="0" err="1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do_something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77AA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conn_fd3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,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){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ource Code Pro" panose="020B0509030403020204" pitchFamily="49" charset="0"/>
              </a:rPr>
              <a:t>	</a:t>
            </a:r>
            <a:r>
              <a:rPr lang="en-US" altLang="zh-CN" b="0" i="0" dirty="0" err="1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do_something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zh-CN" altLang="en-US" dirty="0"/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5AF81ACF-47E4-4244-8599-81D4075B8A9A}"/>
              </a:ext>
            </a:extLst>
          </p:cNvPr>
          <p:cNvSpPr txBox="1"/>
          <p:nvPr/>
        </p:nvSpPr>
        <p:spPr>
          <a:xfrm>
            <a:off x="6588225" y="1419622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6350">
                  <a:noFill/>
                </a:ln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阻塞</a:t>
            </a: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B77DB9B6-4414-40F3-ACF5-E2A9B2924C39}"/>
              </a:ext>
            </a:extLst>
          </p:cNvPr>
          <p:cNvSpPr txBox="1"/>
          <p:nvPr/>
        </p:nvSpPr>
        <p:spPr>
          <a:xfrm>
            <a:off x="6609683" y="254888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6350">
                  <a:noFill/>
                </a:ln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被卡住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3F1EDE05-3D77-46A3-BD9A-23B3EA25D5C7}"/>
              </a:ext>
            </a:extLst>
          </p:cNvPr>
          <p:cNvSpPr txBox="1"/>
          <p:nvPr/>
        </p:nvSpPr>
        <p:spPr>
          <a:xfrm>
            <a:off x="6609683" y="3860391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6350">
                  <a:noFill/>
                </a:ln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被卡住</a:t>
            </a:r>
          </a:p>
        </p:txBody>
      </p:sp>
    </p:spTree>
    <p:extLst>
      <p:ext uri="{BB962C8B-B14F-4D97-AF65-F5344CB8AC3E}">
        <p14:creationId xmlns:p14="http://schemas.microsoft.com/office/powerpoint/2010/main" val="142166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网络编程中的文件操作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170" name="Picture 2" descr="在这里插入图片描述">
            <a:extLst>
              <a:ext uri="{FF2B5EF4-FFF2-40B4-BE49-F238E27FC236}">
                <a16:creationId xmlns:a16="http://schemas.microsoft.com/office/drawing/2014/main" id="{5DD0E27C-75BF-458C-AD3A-85777DD7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79413"/>
            <a:ext cx="3744839" cy="45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8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网络编程中的文件操作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486CD2-D91F-48FC-A710-196F1B92E852}"/>
              </a:ext>
            </a:extLst>
          </p:cNvPr>
          <p:cNvSpPr txBox="1"/>
          <p:nvPr/>
        </p:nvSpPr>
        <p:spPr>
          <a:xfrm>
            <a:off x="2195736" y="1511299"/>
            <a:ext cx="6102424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fds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0" i="0" dirty="0">
                <a:solidFill>
                  <a:srgbClr val="A67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0" i="0" dirty="0" err="1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wait_files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({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fd1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fd2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fd3 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,...,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fdn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});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0077A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0" i="0" dirty="0">
                <a:solidFill>
                  <a:srgbClr val="A67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fds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buf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0" i="0" dirty="0" err="1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do_something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0" i="0" dirty="0" err="1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uf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63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多路复用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21">
            <a:extLst>
              <a:ext uri="{FF2B5EF4-FFF2-40B4-BE49-F238E27FC236}">
                <a16:creationId xmlns:a16="http://schemas.microsoft.com/office/drawing/2014/main" id="{BDF5BBFE-E276-4B39-B807-A36A08C99AA0}"/>
              </a:ext>
            </a:extLst>
          </p:cNvPr>
          <p:cNvSpPr txBox="1"/>
          <p:nvPr/>
        </p:nvSpPr>
        <p:spPr>
          <a:xfrm>
            <a:off x="905846" y="2221462"/>
            <a:ext cx="696042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多路复用就是应用程序把一堆需要处理的文件描述符丢给内核，当其中任何一个文件描述符背后的文件具备读写条件时，就把这些文件描述符筛选出来给应用程序处理。</a:t>
            </a:r>
          </a:p>
        </p:txBody>
      </p:sp>
    </p:spTree>
    <p:extLst>
      <p:ext uri="{BB962C8B-B14F-4D97-AF65-F5344CB8AC3E}">
        <p14:creationId xmlns:p14="http://schemas.microsoft.com/office/powerpoint/2010/main" val="33648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294112" y="1125349"/>
            <a:ext cx="2555776" cy="4742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832860" y="313244"/>
            <a:ext cx="1478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accent1"/>
                </a:solidFill>
                <a:latin typeface="Impact" pitchFamily="34" charset="0"/>
                <a:ea typeface="微软雅黑" pitchFamily="34" charset="-122"/>
              </a:rPr>
              <a:t>目  录</a:t>
            </a:r>
            <a:endParaRPr lang="en-US" altLang="zh-CN" sz="2800" b="1" dirty="0">
              <a:ln w="6350">
                <a:noFill/>
              </a:ln>
              <a:solidFill>
                <a:schemeClr val="accent1"/>
              </a:solidFill>
              <a:latin typeface="Impact" pitchFamily="34" charset="0"/>
              <a:ea typeface="微软雅黑" pitchFamily="34" charset="-122"/>
            </a:endParaRPr>
          </a:p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CONTENTS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491527" y="1707654"/>
            <a:ext cx="13612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25EBF20-3C2F-4D8F-9A19-76DB26BC8344}"/>
              </a:ext>
            </a:extLst>
          </p:cNvPr>
          <p:cNvSpPr/>
          <p:nvPr/>
        </p:nvSpPr>
        <p:spPr>
          <a:xfrm>
            <a:off x="3491527" y="2592946"/>
            <a:ext cx="3823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zh-CN" altLang="en-US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网络编程中的文件操作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1838042-92CC-4EFB-804B-ED47C10CAA52}"/>
              </a:ext>
            </a:extLst>
          </p:cNvPr>
          <p:cNvSpPr/>
          <p:nvPr/>
        </p:nvSpPr>
        <p:spPr>
          <a:xfrm>
            <a:off x="3491527" y="3478237"/>
            <a:ext cx="2476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I/O</a:t>
            </a:r>
            <a:r>
              <a:rPr lang="zh-CN" altLang="en-US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多路复用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2" descr="10,742,200+ 項文件照片檔、圖片和免版稅影像- iStock">
            <a:extLst>
              <a:ext uri="{FF2B5EF4-FFF2-40B4-BE49-F238E27FC236}">
                <a16:creationId xmlns:a16="http://schemas.microsoft.com/office/drawing/2014/main" id="{126BEFF3-7B20-469A-9404-C4DD8507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0595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1">
            <a:extLst>
              <a:ext uri="{FF2B5EF4-FFF2-40B4-BE49-F238E27FC236}">
                <a16:creationId xmlns:a16="http://schemas.microsoft.com/office/drawing/2014/main" id="{E3AC72C7-DEBC-48F3-8BF3-0A5AAB7B61FA}"/>
              </a:ext>
            </a:extLst>
          </p:cNvPr>
          <p:cNvSpPr txBox="1"/>
          <p:nvPr/>
        </p:nvSpPr>
        <p:spPr>
          <a:xfrm>
            <a:off x="1285491" y="3920738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文件、计算机文件（英语：</a:t>
            </a:r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computer file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）是存储在某种长期储存设备或临时存储设备中的一段数据流，并且归属于计算机文件系统管理之下。</a:t>
            </a:r>
          </a:p>
        </p:txBody>
      </p:sp>
    </p:spTree>
    <p:extLst>
      <p:ext uri="{BB962C8B-B14F-4D97-AF65-F5344CB8AC3E}">
        <p14:creationId xmlns:p14="http://schemas.microsoft.com/office/powerpoint/2010/main" val="2925556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8" name="Picture 4" descr="在这里插入图片描述">
            <a:extLst>
              <a:ext uri="{FF2B5EF4-FFF2-40B4-BE49-F238E27FC236}">
                <a16:creationId xmlns:a16="http://schemas.microsoft.com/office/drawing/2014/main" id="{88AD77DD-8EFE-4155-9D61-C689DC1D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58" y="773622"/>
            <a:ext cx="8278046" cy="40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C20539A4-009A-4F5F-B563-002D3ACE9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795847"/>
            <a:ext cx="4934049" cy="43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1">
            <a:extLst>
              <a:ext uri="{FF2B5EF4-FFF2-40B4-BE49-F238E27FC236}">
                <a16:creationId xmlns:a16="http://schemas.microsoft.com/office/drawing/2014/main" id="{6E2EFCF6-B897-4135-AAB3-4937FF3A34F0}"/>
              </a:ext>
            </a:extLst>
          </p:cNvPr>
          <p:cNvSpPr txBox="1"/>
          <p:nvPr/>
        </p:nvSpPr>
        <p:spPr>
          <a:xfrm>
            <a:off x="107347" y="899345"/>
            <a:ext cx="1763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Everything is file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47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id="{02BF4147-CD53-442A-9E9D-D7789851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99542"/>
            <a:ext cx="7245945" cy="42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77D5C27B-5B04-475D-AAEF-E0B0AE45915A}"/>
              </a:ext>
            </a:extLst>
          </p:cNvPr>
          <p:cNvSpPr txBox="1"/>
          <p:nvPr/>
        </p:nvSpPr>
        <p:spPr>
          <a:xfrm>
            <a:off x="266161" y="885415"/>
            <a:ext cx="2099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一套接口来操作一切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76E660-F4D1-4A0F-AECB-351D46B3D2B9}"/>
              </a:ext>
            </a:extLst>
          </p:cNvPr>
          <p:cNvSpPr txBox="1"/>
          <p:nvPr/>
        </p:nvSpPr>
        <p:spPr>
          <a:xfrm>
            <a:off x="2555776" y="2901751"/>
            <a:ext cx="1584176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close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3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EDA143B1-B44F-4B17-8A12-65D6F5986239}"/>
              </a:ext>
            </a:extLst>
          </p:cNvPr>
          <p:cNvSpPr txBox="1"/>
          <p:nvPr/>
        </p:nvSpPr>
        <p:spPr>
          <a:xfrm>
            <a:off x="266161" y="885415"/>
            <a:ext cx="277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函数的参数和返回值是什么？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2739C2-8595-4AF2-8895-B807FDE00927}"/>
              </a:ext>
            </a:extLst>
          </p:cNvPr>
          <p:cNvSpPr txBox="1"/>
          <p:nvPr/>
        </p:nvSpPr>
        <p:spPr>
          <a:xfrm>
            <a:off x="2411760" y="17076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0" i="0" dirty="0">
                <a:solidFill>
                  <a:srgbClr val="50A14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"file path"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287D6E-1A5B-4EE4-9F15-FB5DA31E557E}"/>
              </a:ext>
            </a:extLst>
          </p:cNvPr>
          <p:cNvSpPr txBox="1"/>
          <p:nvPr/>
        </p:nvSpPr>
        <p:spPr>
          <a:xfrm>
            <a:off x="2428871" y="3067434"/>
            <a:ext cx="4572000" cy="129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?=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open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50A14F"/>
                </a:solidFill>
                <a:effectLst/>
                <a:latin typeface="Source Code Pro" panose="020B0509030403020204" pitchFamily="49" charset="0"/>
              </a:rPr>
              <a:t>"file path"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?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write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?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02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EDA143B1-B44F-4B17-8A12-65D6F5986239}"/>
              </a:ext>
            </a:extLst>
          </p:cNvPr>
          <p:cNvSpPr txBox="1"/>
          <p:nvPr/>
        </p:nvSpPr>
        <p:spPr>
          <a:xfrm>
            <a:off x="266161" y="885415"/>
            <a:ext cx="277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函数的参数和返回值是什么？</a:t>
            </a:r>
          </a:p>
        </p:txBody>
      </p:sp>
      <p:pic>
        <p:nvPicPr>
          <p:cNvPr id="5122" name="Picture 2" descr="在这里插入图片描述">
            <a:extLst>
              <a:ext uri="{FF2B5EF4-FFF2-40B4-BE49-F238E27FC236}">
                <a16:creationId xmlns:a16="http://schemas.microsoft.com/office/drawing/2014/main" id="{88A3D8B2-BF4E-4121-9054-E00F1068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4821"/>
            <a:ext cx="8784976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0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EDA143B1-B44F-4B17-8A12-65D6F5986239}"/>
              </a:ext>
            </a:extLst>
          </p:cNvPr>
          <p:cNvSpPr txBox="1"/>
          <p:nvPr/>
        </p:nvSpPr>
        <p:spPr>
          <a:xfrm>
            <a:off x="266161" y="885415"/>
            <a:ext cx="277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函数的参数和返回值是什么？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A3D8B2-BF4E-4121-9054-E00F1068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1136276"/>
            <a:ext cx="8784976" cy="398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472202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384</Words>
  <Application>Microsoft Office PowerPoint</Application>
  <PresentationFormat>全屏显示(16:9)</PresentationFormat>
  <Paragraphs>77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微软雅黑</vt:lpstr>
      <vt:lpstr>Arial</vt:lpstr>
      <vt:lpstr>Calibri</vt:lpstr>
      <vt:lpstr>Impact</vt:lpstr>
      <vt:lpstr>Source Code Pro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Administrator</cp:lastModifiedBy>
  <cp:revision>100</cp:revision>
  <dcterms:created xsi:type="dcterms:W3CDTF">2016-04-09T09:29:00Z</dcterms:created>
  <dcterms:modified xsi:type="dcterms:W3CDTF">2024-04-02T03:05:51Z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